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9" r:id="rId4"/>
    <p:sldId id="260" r:id="rId5"/>
    <p:sldId id="344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11EB4-2F01-2131-D509-F6D981A7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3C4E2-D52B-DAD2-D45D-72FF1A8B0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D0F74-6030-4DB5-1C46-31A7E96B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3" y="365125"/>
            <a:ext cx="11621494" cy="60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C9F45-2A80-4440-A6BC-CBDB4D05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59E5E-2FD2-AC4D-808A-33F96A8C9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A54E5-5DB7-F087-01A2-0F6EC9A2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4" y="365125"/>
            <a:ext cx="11425676" cy="59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6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7CFAD5-103C-57ED-14DD-1B60F643A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326C2D-4C91-4742-608A-B9240E17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6" y="502785"/>
            <a:ext cx="11400895" cy="5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0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4C6F72-5F13-D3E8-A755-77B76822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60" y="167951"/>
            <a:ext cx="9106624" cy="64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</Words>
  <Application>Microsoft Office PowerPoint</Application>
  <PresentationFormat>Широкоэкранный</PresentationFormat>
  <Paragraphs>14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</cp:revision>
  <dcterms:created xsi:type="dcterms:W3CDTF">2023-09-03T19:28:25Z</dcterms:created>
  <dcterms:modified xsi:type="dcterms:W3CDTF">2023-09-03T22:39:20Z</dcterms:modified>
</cp:coreProperties>
</file>